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58" r:id="rId4"/>
    <p:sldId id="266" r:id="rId5"/>
    <p:sldId id="268" r:id="rId6"/>
    <p:sldId id="270" r:id="rId7"/>
    <p:sldId id="257" r:id="rId8"/>
    <p:sldId id="261" r:id="rId9"/>
    <p:sldId id="262" r:id="rId10"/>
    <p:sldId id="260" r:id="rId11"/>
    <p:sldId id="263" r:id="rId12"/>
    <p:sldId id="265" r:id="rId13"/>
    <p:sldId id="269" r:id="rId14"/>
    <p:sldId id="264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88" autoAdjust="0"/>
    <p:restoredTop sz="94660"/>
  </p:normalViewPr>
  <p:slideViewPr>
    <p:cSldViewPr>
      <p:cViewPr varScale="1">
        <p:scale>
          <a:sx n="56" d="100"/>
          <a:sy n="56" d="100"/>
        </p:scale>
        <p:origin x="154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A8917-0873-4CA6-897C-199009F48ABC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2F6F2-585F-4D9A-AEA1-43C608D53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2F6F2-585F-4D9A-AEA1-43C608D535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2F6F2-585F-4D9A-AEA1-43C608D535A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ke Circus\Desktop\MMA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3505200"/>
            <a:ext cx="7162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>
                <a:latin typeface="NikoshBAN" pitchFamily="2" charset="0"/>
                <a:cs typeface="NikoshBAN" pitchFamily="2" charset="0"/>
              </a:rPr>
              <a:t>শুভ সকাল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ke Circus\Desktop\MMA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81000"/>
            <a:ext cx="4572000" cy="3886200"/>
          </a:xfrm>
          <a:prstGeom prst="rect">
            <a:avLst/>
          </a:prstGeom>
          <a:noFill/>
        </p:spPr>
      </p:pic>
      <p:pic>
        <p:nvPicPr>
          <p:cNvPr id="1026" name="Picture 2" descr="C:\Users\Lake Circus\Desktop\MMA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438400" cy="2438400"/>
          </a:xfrm>
          <a:prstGeom prst="rect">
            <a:avLst/>
          </a:prstGeom>
          <a:noFill/>
        </p:spPr>
      </p:pic>
      <p:pic>
        <p:nvPicPr>
          <p:cNvPr id="4" name="Picture 2" descr="C:\Users\Lake Circus\Desktop\MMA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505200"/>
            <a:ext cx="30480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Lake Circus\Desktop\MMA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511683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 flipV="1">
            <a:off x="3581400" y="2438400"/>
            <a:ext cx="3505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19682885">
            <a:off x="3981219" y="-734120"/>
            <a:ext cx="2559192" cy="45475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56514" y="410029"/>
            <a:ext cx="2525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l=</a:t>
            </a:r>
            <a:r>
              <a:rPr lang="en-US" sz="4000" dirty="0">
                <a:latin typeface="Times New Roman"/>
                <a:cs typeface="Times New Roman"/>
              </a:rPr>
              <a:t>(r²+h²)½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2743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বক্রতলের ক্ষেত্রফল=</a:t>
            </a:r>
            <a:r>
              <a:rPr lang="en-US" sz="2000" dirty="0">
                <a:latin typeface="Times New Roman"/>
                <a:cs typeface="Times New Roman"/>
              </a:rPr>
              <a:t>∏</a:t>
            </a:r>
            <a:r>
              <a:rPr lang="en-US" sz="2800" dirty="0" err="1">
                <a:latin typeface="Times New Roman"/>
                <a:cs typeface="Times New Roman"/>
              </a:rPr>
              <a:t>rl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334000" y="3200400"/>
            <a:ext cx="1905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3600" y="4267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সমগ্রতলের ক্ষেত্রফল=</a:t>
            </a:r>
            <a:r>
              <a:rPr lang="en-US" sz="2800" dirty="0">
                <a:latin typeface="Times New Roman"/>
                <a:cs typeface="Times New Roman"/>
              </a:rPr>
              <a:t>∏</a:t>
            </a:r>
            <a:r>
              <a:rPr lang="en-US" sz="2800" dirty="0" err="1">
                <a:latin typeface="Times New Roman"/>
                <a:cs typeface="Times New Roman"/>
              </a:rPr>
              <a:t>rl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276600" y="5029200"/>
            <a:ext cx="2286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10200" y="57150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আয়তন=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⅓</a:t>
            </a:r>
            <a:r>
              <a:rPr lang="en-US" sz="4400" dirty="0">
                <a:latin typeface="Times New Roman"/>
                <a:cs typeface="Times New Roman"/>
              </a:rPr>
              <a:t>∏r²h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ke Circus\Desktop\MMA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4191000" cy="3886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495800" y="2133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হেলানো উন্নতি </a:t>
            </a:r>
            <a:r>
              <a:rPr lang="en-US" sz="2800" dirty="0">
                <a:latin typeface="+mj-lt"/>
                <a:cs typeface="NikoshBAN" pitchFamily="2" charset="0"/>
              </a:rPr>
              <a:t>l=?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26670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2.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বক্রতলের 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Times New Roman"/>
                <a:cs typeface="Times New Roman"/>
              </a:rPr>
              <a:t>∏</a:t>
            </a:r>
            <a:r>
              <a:rPr lang="en-US" sz="3600" dirty="0" err="1">
                <a:latin typeface="+mj-lt"/>
                <a:cs typeface="NikoshBAN" pitchFamily="2" charset="0"/>
              </a:rPr>
              <a:t>rl</a:t>
            </a:r>
            <a:r>
              <a:rPr lang="en-US" sz="3600" dirty="0">
                <a:latin typeface="+mj-lt"/>
                <a:cs typeface="NikoshBAN" pitchFamily="2" charset="0"/>
              </a:rPr>
              <a:t>=?</a:t>
            </a:r>
            <a:endParaRPr lang="bn-BD" sz="3600" dirty="0">
              <a:latin typeface="+mj-lt"/>
              <a:cs typeface="NikoshBAN" pitchFamily="2" charset="0"/>
            </a:endParaRPr>
          </a:p>
          <a:p>
            <a:r>
              <a:rPr lang="bn-BD" sz="3600" dirty="0">
                <a:latin typeface="+mj-lt"/>
                <a:cs typeface="NikoshBAN" pitchFamily="2" charset="0"/>
              </a:rPr>
              <a:t>নির্ণয় কর।</a:t>
            </a:r>
            <a:endParaRPr lang="en-US" sz="3600" dirty="0">
              <a:latin typeface="+mj-lt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8006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সমগ্রতলের ক্ষেত্রফল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+mj-lt"/>
                <a:cs typeface="Times New Roman"/>
              </a:rPr>
              <a:t>∏</a:t>
            </a:r>
            <a:r>
              <a:rPr lang="en-US" sz="4800" dirty="0">
                <a:latin typeface="+mj-lt"/>
                <a:cs typeface="Times New Roman"/>
              </a:rPr>
              <a:t>r(</a:t>
            </a:r>
            <a:r>
              <a:rPr lang="en-US" sz="4800" dirty="0" err="1">
                <a:latin typeface="+mj-lt"/>
                <a:cs typeface="Times New Roman"/>
              </a:rPr>
              <a:t>l+r</a:t>
            </a:r>
            <a:r>
              <a:rPr lang="en-US" sz="4800" dirty="0">
                <a:latin typeface="+mj-lt"/>
                <a:cs typeface="Times New Roman"/>
              </a:rPr>
              <a:t>)=?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62200" y="58674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4800" dirty="0"/>
              <a:t> </a:t>
            </a:r>
            <a:r>
              <a:rPr lang="en-US" sz="4800" dirty="0">
                <a:latin typeface="Times New Roman"/>
                <a:cs typeface="Times New Roman"/>
              </a:rPr>
              <a:t>⅓∏r²h=?</a:t>
            </a:r>
            <a:r>
              <a:rPr lang="bn-BD" sz="4800" dirty="0">
                <a:latin typeface="Times New Roman"/>
                <a:cs typeface="Times New Roman"/>
              </a:rPr>
              <a:t> নির্ণয় কর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14800" y="0"/>
            <a:ext cx="5029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দলীয় কাজঃ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‘ক’দল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3581400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‘খ’দল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048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+mj-lt"/>
                <a:cs typeface="NikoshBAN" pitchFamily="2" charset="0"/>
              </a:rPr>
              <a:t>চিত্রটি একেঁ</a:t>
            </a:r>
            <a:r>
              <a:rPr lang="en-US" sz="2800" dirty="0">
                <a:latin typeface="+mj-lt"/>
                <a:cs typeface="NikoshBAN" pitchFamily="2" charset="0"/>
              </a:rPr>
              <a:t> h</a:t>
            </a:r>
            <a:r>
              <a:rPr lang="bn-BD" sz="2800" dirty="0">
                <a:latin typeface="+mj-lt"/>
                <a:cs typeface="NikoshBAN" pitchFamily="2" charset="0"/>
              </a:rPr>
              <a:t> এবং</a:t>
            </a:r>
            <a:r>
              <a:rPr lang="en-US" sz="2800" dirty="0">
                <a:latin typeface="+mj-lt"/>
                <a:cs typeface="NikoshBAN" pitchFamily="2" charset="0"/>
              </a:rPr>
              <a:t> r</a:t>
            </a:r>
            <a:r>
              <a:rPr lang="bn-BD" sz="2800" dirty="0">
                <a:latin typeface="+mj-lt"/>
                <a:cs typeface="NikoshBAN" pitchFamily="2" charset="0"/>
              </a:rPr>
              <a:t> এর মান</a:t>
            </a:r>
          </a:p>
          <a:p>
            <a:r>
              <a:rPr lang="bn-BD" sz="2800" dirty="0">
                <a:latin typeface="+mj-lt"/>
                <a:cs typeface="NikoshBAN" pitchFamily="2" charset="0"/>
              </a:rPr>
              <a:t>   স্কেল দিয়ে মেপে</a:t>
            </a:r>
            <a:r>
              <a:rPr lang="en-US" sz="2800" dirty="0">
                <a:latin typeface="+mj-lt"/>
                <a:cs typeface="NikoshBAN" pitchFamily="2" charset="0"/>
              </a:rPr>
              <a:t> </a:t>
            </a:r>
            <a:r>
              <a:rPr lang="bn-BD" sz="2800" dirty="0">
                <a:latin typeface="+mj-lt"/>
                <a:cs typeface="NikoshBAN" pitchFamily="2" charset="0"/>
              </a:rPr>
              <a:t>-</a:t>
            </a:r>
            <a:endParaRPr lang="en-US" sz="2800" dirty="0">
              <a:latin typeface="+mj-lt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১।সমকোণী ত্রিভুজ কাকে বলে?</a:t>
            </a:r>
          </a:p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২।কোণক কাকে বলে?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৩।হেলানো উন্নতি নির্ণয়ের সূত্রটি কী?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৪।বক্রতলের ক্ষেত্রফল নির্ণয়ের সূত্রটি কী?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৫।সমগ্রতলের ক্ষেত্রফল নির্ণয়ের সূত্রটি কী?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৬।আয়তন নির্ণয়ের সুত্রটি কী?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7391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latin typeface="NikoshBAN" pitchFamily="2" charset="0"/>
                <a:cs typeface="NikoshBAN" pitchFamily="2" charset="0"/>
              </a:rPr>
              <a:t>বাড়ির কাজঃ</a:t>
            </a: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একটি কোণকের ভূমির ব্যাসার্ধ </a:t>
            </a:r>
            <a:r>
              <a:rPr lang="en-US" sz="4800" dirty="0">
                <a:latin typeface="+mj-lt"/>
                <a:cs typeface="NikoshBAN" pitchFamily="2" charset="0"/>
              </a:rPr>
              <a:t>6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সে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মি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. ,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উচ্চতা </a:t>
            </a:r>
            <a:r>
              <a:rPr lang="en-US" sz="4800" dirty="0">
                <a:latin typeface="+mj-lt"/>
                <a:cs typeface="NikoshBAN" pitchFamily="2" charset="0"/>
              </a:rPr>
              <a:t>5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সে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মি</a:t>
            </a:r>
            <a:r>
              <a:rPr lang="en-US" sz="4800" dirty="0">
                <a:latin typeface="+mj-lt"/>
                <a:cs typeface="NikoshBAN" pitchFamily="2" charset="0"/>
              </a:rPr>
              <a:t>.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হলে বক্রতলের ক্ষেত্রফল , সমগ্রতলের ক্ষেত্রফল এবং আয়তন নির্ণয় কর।</a:t>
            </a:r>
            <a:endParaRPr lang="bn-BD" sz="4800" dirty="0">
              <a:latin typeface="+mj-lt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Lake Circus\Desktop\MMA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75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1905000"/>
            <a:ext cx="7391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আল্লাহ হাফেজ</a:t>
            </a:r>
            <a:endParaRPr lang="en-US" sz="11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4" y="152400"/>
            <a:ext cx="8256270" cy="1005840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		 </a:t>
            </a:r>
            <a:r>
              <a:rPr lang="en-US" sz="7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7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1268" y="1345973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জাকারিয়া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5001"/>
            <a:ext cx="4572000" cy="28263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3581400"/>
            <a:ext cx="4572000" cy="287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9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ke Circus\Desktop\MMA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Lake Circus\Desktop\MMA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7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700" dirty="0">
                <a:latin typeface="NikoshBAN" pitchFamily="2" charset="0"/>
                <a:cs typeface="NikoshBAN" pitchFamily="2" charset="0"/>
              </a:rPr>
              <a:t>কোণক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/>
              <a:t>সমকোণী ত্রিভুজ কাকে বলে বলতে পারবে।</a:t>
            </a:r>
          </a:p>
          <a:p>
            <a:r>
              <a:rPr lang="bn-BD" dirty="0"/>
              <a:t>কোণক কি বলতে পারবে।</a:t>
            </a:r>
          </a:p>
          <a:p>
            <a:r>
              <a:rPr lang="bn-BD" dirty="0"/>
              <a:t>কোণক কিভাবে তৈরি হয় বলতে পারবে।</a:t>
            </a:r>
          </a:p>
          <a:p>
            <a:r>
              <a:rPr lang="bn-BD" dirty="0"/>
              <a:t> সমকোণী ত্রিভুজের অতিভুজ অর্থাৎ কোণকের হেলানো উন্নতি নির্ণয় করতে পারবে। </a:t>
            </a:r>
          </a:p>
          <a:p>
            <a:r>
              <a:rPr lang="bn-BD" dirty="0"/>
              <a:t>কোণকের বক্রতলের  ও সমগ্রতলের ক্ষেত্রফল নির্ণয় করতে পারবে।</a:t>
            </a:r>
          </a:p>
          <a:p>
            <a:r>
              <a:rPr lang="bn-BD" dirty="0"/>
              <a:t>কোণকের আয়তন নির্ণয় করতে পারবে।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ke Circus\Desktop\MMA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1000"/>
            <a:ext cx="6400800" cy="5452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ke Circus\Desktop\MMA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222</Words>
  <Application>Microsoft Office PowerPoint</Application>
  <PresentationFormat>On-screen Show (4:3)</PresentationFormat>
  <Paragraphs>41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Times New Roman</vt:lpstr>
      <vt:lpstr>Office Theme</vt:lpstr>
      <vt:lpstr>PowerPoint Presentation</vt:lpstr>
      <vt:lpstr>   শিক্ষক পরিচিতি </vt:lpstr>
      <vt:lpstr>PowerPoint Presentation</vt:lpstr>
      <vt:lpstr>PowerPoint Presentation</vt:lpstr>
      <vt:lpstr>PowerPoint Presentation</vt:lpstr>
      <vt:lpstr>এই পাঠ শেষে শিক্ষার্থীরা-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Lake Circus</dc:creator>
  <cp:lastModifiedBy>dell tast</cp:lastModifiedBy>
  <cp:revision>82</cp:revision>
  <dcterms:created xsi:type="dcterms:W3CDTF">2006-08-16T00:00:00Z</dcterms:created>
  <dcterms:modified xsi:type="dcterms:W3CDTF">2023-11-08T05:34:22Z</dcterms:modified>
</cp:coreProperties>
</file>