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3" r:id="rId3"/>
    <p:sldId id="258" r:id="rId4"/>
    <p:sldId id="266" r:id="rId5"/>
    <p:sldId id="268" r:id="rId6"/>
    <p:sldId id="270" r:id="rId7"/>
    <p:sldId id="257" r:id="rId8"/>
    <p:sldId id="261" r:id="rId9"/>
    <p:sldId id="262" r:id="rId10"/>
    <p:sldId id="260" r:id="rId11"/>
    <p:sldId id="263" r:id="rId12"/>
    <p:sldId id="265" r:id="rId13"/>
    <p:sldId id="269" r:id="rId14"/>
    <p:sldId id="264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88" autoAdjust="0"/>
    <p:restoredTop sz="94660"/>
  </p:normalViewPr>
  <p:slideViewPr>
    <p:cSldViewPr>
      <p:cViewPr varScale="1">
        <p:scale>
          <a:sx n="56" d="100"/>
          <a:sy n="56" d="100"/>
        </p:scale>
        <p:origin x="154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3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A8917-0873-4CA6-897C-199009F48ABC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32F6F2-585F-4D9A-AEA1-43C608D535A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2F6F2-585F-4D9A-AEA1-43C608D535A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32F6F2-585F-4D9A-AEA1-43C608D535A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08-Nov-23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371600" y="3505200"/>
            <a:ext cx="71628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16600" dirty="0">
                <a:latin typeface="NikoshBAN" pitchFamily="2" charset="0"/>
                <a:cs typeface="NikoshBAN" pitchFamily="2" charset="0"/>
              </a:rPr>
              <a:t>শুভ সকাল</a:t>
            </a:r>
            <a:endParaRPr lang="en-US" sz="166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381000"/>
            <a:ext cx="4572000" cy="3886200"/>
          </a:xfrm>
          <a:prstGeom prst="rect">
            <a:avLst/>
          </a:prstGeom>
          <a:noFill/>
        </p:spPr>
      </p:pic>
      <p:pic>
        <p:nvPicPr>
          <p:cNvPr id="1026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52400"/>
            <a:ext cx="2438400" cy="2438400"/>
          </a:xfrm>
          <a:prstGeom prst="rect">
            <a:avLst/>
          </a:prstGeom>
          <a:noFill/>
        </p:spPr>
      </p:pic>
      <p:pic>
        <p:nvPicPr>
          <p:cNvPr id="4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14400" y="3505200"/>
            <a:ext cx="30480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5638800" cy="5116830"/>
          </a:xfrm>
          <a:prstGeom prst="rect">
            <a:avLst/>
          </a:prstGeom>
          <a:noFill/>
        </p:spPr>
      </p:pic>
      <p:sp>
        <p:nvSpPr>
          <p:cNvPr id="5" name="Right Arrow 4"/>
          <p:cNvSpPr/>
          <p:nvPr/>
        </p:nvSpPr>
        <p:spPr>
          <a:xfrm flipV="1">
            <a:off x="3581400" y="2438400"/>
            <a:ext cx="35052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 rot="19682885">
            <a:off x="3981219" y="-734120"/>
            <a:ext cx="2559192" cy="454750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56514" y="410029"/>
            <a:ext cx="25254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NikoshBAN" pitchFamily="2" charset="0"/>
                <a:cs typeface="NikoshBAN" pitchFamily="2" charset="0"/>
              </a:rPr>
              <a:t>l=</a:t>
            </a:r>
            <a:r>
              <a:rPr lang="en-US" sz="4000" dirty="0">
                <a:latin typeface="Times New Roman"/>
                <a:cs typeface="Times New Roman"/>
              </a:rPr>
              <a:t>(r²+h²)½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0" y="2743200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বক্রতলের ক্ষেত্রফল=</a:t>
            </a:r>
            <a:r>
              <a:rPr lang="en-US" sz="2000" dirty="0">
                <a:latin typeface="Times New Roman"/>
                <a:cs typeface="Times New Roman"/>
              </a:rPr>
              <a:t>∏</a:t>
            </a:r>
            <a:r>
              <a:rPr lang="en-US" sz="2800" dirty="0" err="1">
                <a:latin typeface="Times New Roman"/>
                <a:cs typeface="Times New Roman"/>
              </a:rPr>
              <a:t>rl</a:t>
            </a:r>
            <a:endParaRPr lang="en-US" sz="2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334000" y="3200400"/>
            <a:ext cx="1905000" cy="914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43600" y="426720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>
                <a:latin typeface="NikoshBAN" pitchFamily="2" charset="0"/>
                <a:cs typeface="NikoshBAN" pitchFamily="2" charset="0"/>
              </a:rPr>
              <a:t>সমগ্রতলের ক্ষেত্রফল=</a:t>
            </a:r>
            <a:r>
              <a:rPr lang="en-US" sz="2800" dirty="0">
                <a:latin typeface="Times New Roman"/>
                <a:cs typeface="Times New Roman"/>
              </a:rPr>
              <a:t>∏</a:t>
            </a:r>
            <a:r>
              <a:rPr lang="en-US" sz="2800" dirty="0" err="1">
                <a:latin typeface="Times New Roman"/>
                <a:cs typeface="Times New Roman"/>
              </a:rPr>
              <a:t>rl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3276600" y="5029200"/>
            <a:ext cx="2286000" cy="609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410200" y="5715000"/>
            <a:ext cx="3505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আয়তন=</a:t>
            </a:r>
            <a:r>
              <a:rPr lang="en-US" sz="5400" dirty="0">
                <a:latin typeface="NikoshBAN" pitchFamily="2" charset="0"/>
                <a:cs typeface="NikoshBAN" pitchFamily="2" charset="0"/>
              </a:rPr>
              <a:t>⅓</a:t>
            </a:r>
            <a:r>
              <a:rPr lang="en-US" sz="4400" dirty="0">
                <a:latin typeface="Times New Roman"/>
                <a:cs typeface="Times New Roman"/>
              </a:rPr>
              <a:t>∏r²h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8" grpId="0"/>
      <p:bldP spid="9" grpId="0" animBg="1"/>
      <p:bldP spid="10" grpId="0"/>
      <p:bldP spid="11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19200"/>
            <a:ext cx="4191000" cy="38862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495800" y="21336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1.</a:t>
            </a:r>
            <a:r>
              <a:rPr lang="bn-BD" sz="2800" dirty="0">
                <a:latin typeface="NikoshBAN" pitchFamily="2" charset="0"/>
                <a:cs typeface="NikoshBAN" pitchFamily="2" charset="0"/>
              </a:rPr>
              <a:t>হেলানো উন্নতি </a:t>
            </a:r>
            <a:r>
              <a:rPr lang="en-US" sz="2800" dirty="0">
                <a:latin typeface="+mj-lt"/>
                <a:cs typeface="NikoshBAN" pitchFamily="2" charset="0"/>
              </a:rPr>
              <a:t>l=?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4419600" y="2667000"/>
            <a:ext cx="472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NikoshBAN" pitchFamily="2" charset="0"/>
                <a:cs typeface="NikoshBAN" pitchFamily="2" charset="0"/>
              </a:rPr>
              <a:t>2.</a:t>
            </a:r>
            <a:r>
              <a:rPr lang="bn-BD" sz="3600" dirty="0">
                <a:latin typeface="NikoshBAN" pitchFamily="2" charset="0"/>
                <a:cs typeface="NikoshBAN" pitchFamily="2" charset="0"/>
              </a:rPr>
              <a:t>বক্রতলের ক্ষেত্রফল</a:t>
            </a:r>
            <a:r>
              <a:rPr lang="en-US" sz="36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dirty="0">
                <a:latin typeface="Times New Roman"/>
                <a:cs typeface="Times New Roman"/>
              </a:rPr>
              <a:t>∏</a:t>
            </a:r>
            <a:r>
              <a:rPr lang="en-US" sz="3600" dirty="0" err="1">
                <a:latin typeface="+mj-lt"/>
                <a:cs typeface="NikoshBAN" pitchFamily="2" charset="0"/>
              </a:rPr>
              <a:t>rl</a:t>
            </a:r>
            <a:r>
              <a:rPr lang="en-US" sz="3600" dirty="0">
                <a:latin typeface="+mj-lt"/>
                <a:cs typeface="NikoshBAN" pitchFamily="2" charset="0"/>
              </a:rPr>
              <a:t>=?</a:t>
            </a:r>
            <a:endParaRPr lang="bn-BD" sz="3600" dirty="0">
              <a:latin typeface="+mj-lt"/>
              <a:cs typeface="NikoshBAN" pitchFamily="2" charset="0"/>
            </a:endParaRPr>
          </a:p>
          <a:p>
            <a:r>
              <a:rPr lang="bn-BD" sz="3600" dirty="0">
                <a:latin typeface="+mj-lt"/>
                <a:cs typeface="NikoshBAN" pitchFamily="2" charset="0"/>
              </a:rPr>
              <a:t>নির্ণয় কর।</a:t>
            </a:r>
            <a:endParaRPr lang="en-US" sz="3600" dirty="0">
              <a:latin typeface="+mj-lt"/>
              <a:cs typeface="NikoshBAN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9400" y="4800600"/>
            <a:ext cx="601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000" dirty="0">
                <a:latin typeface="NikoshBAN" pitchFamily="2" charset="0"/>
                <a:cs typeface="NikoshBAN" pitchFamily="2" charset="0"/>
              </a:rPr>
              <a:t>সমগ্রতলের ক্ষেত্রফল</a:t>
            </a:r>
            <a:r>
              <a:rPr lang="en-US" sz="4000" dirty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4000" dirty="0">
                <a:latin typeface="+mj-lt"/>
                <a:cs typeface="Times New Roman"/>
              </a:rPr>
              <a:t>∏</a:t>
            </a:r>
            <a:r>
              <a:rPr lang="en-US" sz="4800" dirty="0">
                <a:latin typeface="+mj-lt"/>
                <a:cs typeface="Times New Roman"/>
              </a:rPr>
              <a:t>r(</a:t>
            </a:r>
            <a:r>
              <a:rPr lang="en-US" sz="4800" dirty="0" err="1">
                <a:latin typeface="+mj-lt"/>
                <a:cs typeface="Times New Roman"/>
              </a:rPr>
              <a:t>l+r</a:t>
            </a:r>
            <a:r>
              <a:rPr lang="en-US" sz="4800" dirty="0">
                <a:latin typeface="+mj-lt"/>
                <a:cs typeface="Times New Roman"/>
              </a:rPr>
              <a:t>)=?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62200" y="5867400"/>
            <a:ext cx="6781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4800" dirty="0">
                <a:latin typeface="NikoshBAN" pitchFamily="2" charset="0"/>
                <a:cs typeface="NikoshBAN" pitchFamily="2" charset="0"/>
              </a:rPr>
              <a:t>আয়তন</a:t>
            </a:r>
            <a:r>
              <a:rPr lang="en-US" sz="4800" dirty="0"/>
              <a:t> </a:t>
            </a:r>
            <a:r>
              <a:rPr lang="en-US" sz="4800" dirty="0">
                <a:latin typeface="Times New Roman"/>
                <a:cs typeface="Times New Roman"/>
              </a:rPr>
              <a:t>⅓∏r²h=?</a:t>
            </a:r>
            <a:r>
              <a:rPr lang="bn-BD" sz="4800" dirty="0">
                <a:latin typeface="Times New Roman"/>
                <a:cs typeface="Times New Roman"/>
              </a:rPr>
              <a:t> নির্ণয় কর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0"/>
            <a:ext cx="50292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8000" dirty="0">
                <a:latin typeface="NikoshBAN" pitchFamily="2" charset="0"/>
                <a:cs typeface="NikoshBAN" pitchFamily="2" charset="0"/>
              </a:rPr>
              <a:t>দলীয় কাজঃ</a:t>
            </a:r>
            <a:endParaRPr lang="bn-BD" sz="4400" dirty="0">
              <a:latin typeface="NikoshBAN" pitchFamily="2" charset="0"/>
              <a:cs typeface="NikoshBAN" pitchFamily="2" charset="0"/>
            </a:endParaRP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       </a:t>
            </a:r>
            <a:r>
              <a:rPr lang="bn-BD" sz="6000" dirty="0">
                <a:latin typeface="NikoshBAN" pitchFamily="2" charset="0"/>
                <a:cs typeface="NikoshBAN" pitchFamily="2" charset="0"/>
              </a:rPr>
              <a:t>‘ক’দল</a:t>
            </a:r>
            <a:endParaRPr lang="bn-BD" sz="4400" dirty="0">
              <a:latin typeface="NikoshBAN" pitchFamily="2" charset="0"/>
              <a:cs typeface="NikoshBAN" pitchFamily="2" charset="0"/>
            </a:endParaRPr>
          </a:p>
          <a:p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886200" y="3581400"/>
            <a:ext cx="4038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600" dirty="0">
                <a:latin typeface="NikoshBAN" pitchFamily="2" charset="0"/>
                <a:cs typeface="NikoshBAN" pitchFamily="2" charset="0"/>
              </a:rPr>
              <a:t>‘খ’দল</a:t>
            </a:r>
            <a:endParaRPr lang="en-US" sz="6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1000" y="304800"/>
            <a:ext cx="3810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>
                <a:latin typeface="+mj-lt"/>
                <a:cs typeface="NikoshBAN" pitchFamily="2" charset="0"/>
              </a:rPr>
              <a:t>চিত্রটি একেঁ</a:t>
            </a:r>
            <a:r>
              <a:rPr lang="en-US" sz="2800" dirty="0">
                <a:latin typeface="+mj-lt"/>
                <a:cs typeface="NikoshBAN" pitchFamily="2" charset="0"/>
              </a:rPr>
              <a:t> h</a:t>
            </a:r>
            <a:r>
              <a:rPr lang="bn-BD" sz="2800" dirty="0">
                <a:latin typeface="+mj-lt"/>
                <a:cs typeface="NikoshBAN" pitchFamily="2" charset="0"/>
              </a:rPr>
              <a:t> এবং</a:t>
            </a:r>
            <a:r>
              <a:rPr lang="en-US" sz="2800" dirty="0">
                <a:latin typeface="+mj-lt"/>
                <a:cs typeface="NikoshBAN" pitchFamily="2" charset="0"/>
              </a:rPr>
              <a:t> r</a:t>
            </a:r>
            <a:r>
              <a:rPr lang="bn-BD" sz="2800" dirty="0">
                <a:latin typeface="+mj-lt"/>
                <a:cs typeface="NikoshBAN" pitchFamily="2" charset="0"/>
              </a:rPr>
              <a:t> এর মান</a:t>
            </a:r>
          </a:p>
          <a:p>
            <a:r>
              <a:rPr lang="bn-BD" sz="2800" dirty="0">
                <a:latin typeface="+mj-lt"/>
                <a:cs typeface="NikoshBAN" pitchFamily="2" charset="0"/>
              </a:rPr>
              <a:t>   স্কেল দিয়ে মেপে</a:t>
            </a:r>
            <a:r>
              <a:rPr lang="en-US" sz="2800" dirty="0">
                <a:latin typeface="+mj-lt"/>
                <a:cs typeface="NikoshBAN" pitchFamily="2" charset="0"/>
              </a:rPr>
              <a:t> </a:t>
            </a:r>
            <a:r>
              <a:rPr lang="bn-BD" sz="2800" dirty="0">
                <a:latin typeface="+mj-lt"/>
                <a:cs typeface="NikoshBAN" pitchFamily="2" charset="0"/>
              </a:rPr>
              <a:t>-</a:t>
            </a:r>
            <a:endParaRPr lang="en-US" sz="2800" dirty="0">
              <a:latin typeface="+mj-lt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2" grpId="0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13800" dirty="0">
                <a:latin typeface="NikoshBAN" pitchFamily="2" charset="0"/>
                <a:cs typeface="NikoshBAN" pitchFamily="2" charset="0"/>
              </a:rPr>
              <a:t>মূল্যায়নঃ</a:t>
            </a:r>
          </a:p>
          <a:p>
            <a:r>
              <a:rPr lang="bn-BD" sz="4800" dirty="0">
                <a:latin typeface="NikoshBAN" pitchFamily="2" charset="0"/>
                <a:cs typeface="NikoshBAN" pitchFamily="2" charset="0"/>
              </a:rPr>
              <a:t>১।সমকোণী ত্রিভুজ কাকে বলে?</a:t>
            </a:r>
          </a:p>
          <a:p>
            <a:r>
              <a:rPr lang="bn-BD" sz="5400" dirty="0">
                <a:latin typeface="NikoshBAN" pitchFamily="2" charset="0"/>
                <a:cs typeface="NikoshBAN" pitchFamily="2" charset="0"/>
              </a:rPr>
              <a:t>২।কোণক কাকে বলে?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৩।হেলানো উন্নতি নির্ণয়ের সূত্রটি কী?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৪।বক্রতলের ক্ষেত্রফল নির্ণয়ের সূত্রটি কী?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৫।সমগ্রতলের ক্ষেত্রফল নির্ণয়ের সূত্রটি কী?</a:t>
            </a:r>
          </a:p>
          <a:p>
            <a:r>
              <a:rPr lang="bn-BD" sz="4400" dirty="0">
                <a:latin typeface="NikoshBAN" pitchFamily="2" charset="0"/>
                <a:cs typeface="NikoshBAN" pitchFamily="2" charset="0"/>
              </a:rPr>
              <a:t>৬।আয়তন নির্ণয়ের সুত্রটি কী?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14400"/>
            <a:ext cx="73914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13800" dirty="0">
                <a:latin typeface="NikoshBAN" pitchFamily="2" charset="0"/>
                <a:cs typeface="NikoshBAN" pitchFamily="2" charset="0"/>
              </a:rPr>
              <a:t>বাড়ির কাজঃ</a:t>
            </a:r>
          </a:p>
          <a:p>
            <a:r>
              <a:rPr lang="bn-BD" sz="4800" dirty="0">
                <a:latin typeface="NikoshBAN" pitchFamily="2" charset="0"/>
                <a:cs typeface="NikoshBAN" pitchFamily="2" charset="0"/>
              </a:rPr>
              <a:t>একটি কোণকের ভূমির ব্যাসার্ধ </a:t>
            </a:r>
            <a:r>
              <a:rPr lang="en-US" sz="4800" dirty="0">
                <a:latin typeface="+mj-lt"/>
                <a:cs typeface="NikoshBAN" pitchFamily="2" charset="0"/>
              </a:rPr>
              <a:t>6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 সে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.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 মি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. ,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উচ্চতা </a:t>
            </a:r>
            <a:r>
              <a:rPr lang="en-US" sz="4800" dirty="0">
                <a:latin typeface="+mj-lt"/>
                <a:cs typeface="NikoshBAN" pitchFamily="2" charset="0"/>
              </a:rPr>
              <a:t>5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 সে</a:t>
            </a:r>
            <a:r>
              <a:rPr lang="en-US" sz="4800" dirty="0">
                <a:latin typeface="NikoshBAN" pitchFamily="2" charset="0"/>
                <a:cs typeface="NikoshBAN" pitchFamily="2" charset="0"/>
              </a:rPr>
              <a:t>.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 মি</a:t>
            </a:r>
            <a:r>
              <a:rPr lang="en-US" sz="4800" dirty="0">
                <a:latin typeface="+mj-lt"/>
                <a:cs typeface="NikoshBAN" pitchFamily="2" charset="0"/>
              </a:rPr>
              <a:t>.</a:t>
            </a:r>
            <a:r>
              <a:rPr lang="bn-BD" sz="4800" dirty="0">
                <a:latin typeface="NikoshBAN" pitchFamily="2" charset="0"/>
                <a:cs typeface="NikoshBAN" pitchFamily="2" charset="0"/>
              </a:rPr>
              <a:t> হলে বক্রতলের ক্ষেত্রফল , সমগ্রতলের ক্ষেত্রফল এবং আয়তন নির্ণয় কর।</a:t>
            </a:r>
            <a:endParaRPr lang="bn-BD" sz="4800" dirty="0">
              <a:latin typeface="+mj-lt"/>
              <a:cs typeface="NikoshBAN" pitchFamily="2" charset="0"/>
            </a:endParaRPr>
          </a:p>
          <a:p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ake Circus\Desktop\MMA\inde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075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990600" y="1905000"/>
            <a:ext cx="73914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11500" dirty="0">
                <a:solidFill>
                  <a:schemeClr val="bg1"/>
                </a:solidFill>
                <a:latin typeface="NikoshBAN" pitchFamily="2" charset="0"/>
                <a:cs typeface="NikoshBAN" pitchFamily="2" charset="0"/>
              </a:rPr>
              <a:t>আল্লাহ হাফেজ</a:t>
            </a:r>
            <a:endParaRPr lang="en-US" sz="11500" dirty="0">
              <a:solidFill>
                <a:schemeClr val="bg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464" y="152400"/>
            <a:ext cx="8256270" cy="1005840"/>
          </a:xfrm>
          <a:blipFill>
            <a:blip r:embed="rId4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		 </a:t>
            </a:r>
            <a:r>
              <a:rPr lang="en-US" sz="73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শিক্ষক</a:t>
            </a:r>
            <a:r>
              <a:rPr lang="en-US" sz="73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7300" dirty="0" err="1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পরিচিতি</a:t>
            </a:r>
            <a:r>
              <a:rPr lang="en-US" sz="7300" dirty="0">
                <a:solidFill>
                  <a:srgbClr val="00B050"/>
                </a:solidFill>
                <a:latin typeface="NikoshBAN" pitchFamily="2" charset="0"/>
                <a:cs typeface="NikoshBAN" pitchFamily="2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191268" y="1345973"/>
            <a:ext cx="7162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জাকারিয়া</a:t>
            </a:r>
            <a:r>
              <a:rPr lang="en-US" sz="36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36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হোসেন</a:t>
            </a:r>
            <a:endParaRPr lang="en-US" sz="36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en-US" sz="2800" dirty="0" err="1">
                <a:latin typeface="NikoshBAN" pitchFamily="2" charset="0"/>
                <a:cs typeface="NikoshBAN" pitchFamily="2" charset="0"/>
              </a:rPr>
              <a:t>ইন্সট্রাক্টর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 (</a:t>
            </a:r>
            <a:r>
              <a:rPr lang="en-US" sz="2800" dirty="0" err="1">
                <a:latin typeface="NikoshBAN" pitchFamily="2" charset="0"/>
                <a:cs typeface="NikoshBAN" pitchFamily="2" charset="0"/>
              </a:rPr>
              <a:t>গণিত</a:t>
            </a:r>
            <a:r>
              <a:rPr lang="en-US" sz="2800" dirty="0">
                <a:latin typeface="NikoshBAN" pitchFamily="2" charset="0"/>
                <a:cs typeface="NikoshBAN" pitchFamily="2" charset="0"/>
              </a:rPr>
              <a:t>)</a:t>
            </a:r>
          </a:p>
          <a:p>
            <a:pPr algn="ctr"/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টেকনিক্যাল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স্কুল</a:t>
            </a:r>
            <a:r>
              <a:rPr lang="en-US" sz="2800" b="1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b="1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কলেজ</a:t>
            </a:r>
            <a:endParaRPr lang="en-US" sz="2800" b="1" dirty="0">
              <a:solidFill>
                <a:srgbClr val="7030A0"/>
              </a:solidFill>
              <a:latin typeface="NikoshBAN" pitchFamily="2" charset="0"/>
              <a:cs typeface="NikoshBAN" pitchFamily="2" charset="0"/>
            </a:endParaRPr>
          </a:p>
          <a:p>
            <a:r>
              <a:rPr lang="en-US" sz="28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			</a:t>
            </a:r>
            <a:r>
              <a:rPr lang="en-US" sz="2800" dirty="0" err="1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মাদারীপুর</a:t>
            </a:r>
            <a:r>
              <a:rPr lang="en-US" sz="2800" dirty="0">
                <a:solidFill>
                  <a:srgbClr val="7030A0"/>
                </a:solidFill>
                <a:latin typeface="NikoshBAN" pitchFamily="2" charset="0"/>
                <a:cs typeface="NikoshBAN" pitchFamily="2" charset="0"/>
              </a:rPr>
              <a:t>।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5001"/>
            <a:ext cx="4572000" cy="282632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1" y="3581400"/>
            <a:ext cx="4572000" cy="287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89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reez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2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Lake Circus\Desktop\M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8925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700" dirty="0">
              <a:latin typeface="NikoshBAN" pitchFamily="2" charset="0"/>
              <a:cs typeface="NikoshBAN" pitchFamily="2" charset="0"/>
            </a:endParaRPr>
          </a:p>
          <a:p>
            <a:pPr algn="ctr"/>
            <a:r>
              <a:rPr lang="bn-BD" sz="28700" dirty="0">
                <a:latin typeface="NikoshBAN" pitchFamily="2" charset="0"/>
                <a:cs typeface="NikoshBAN" pitchFamily="2" charset="0"/>
              </a:rPr>
              <a:t>কোণক</a:t>
            </a:r>
            <a:endParaRPr lang="en-US" sz="287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bn-BD" sz="7200" dirty="0">
                <a:latin typeface="NikoshBAN" pitchFamily="2" charset="0"/>
                <a:cs typeface="NikoshBAN" pitchFamily="2" charset="0"/>
              </a:rPr>
              <a:t>এই পাঠ শেষে শিক্ষার্থীরা-</a:t>
            </a:r>
            <a:endParaRPr lang="en-US" sz="72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n-BD" dirty="0"/>
              <a:t>সমকোণী ত্রিভুজ কাকে বলে বলতে পারবে।</a:t>
            </a:r>
          </a:p>
          <a:p>
            <a:r>
              <a:rPr lang="bn-BD" dirty="0"/>
              <a:t>কোণক কি বলতে পারবে।</a:t>
            </a:r>
          </a:p>
          <a:p>
            <a:r>
              <a:rPr lang="bn-BD" dirty="0"/>
              <a:t>কোণক কিভাবে তৈরি হয় বলতে পারবে।</a:t>
            </a:r>
          </a:p>
          <a:p>
            <a:r>
              <a:rPr lang="bn-BD" dirty="0"/>
              <a:t> সমকোণী ত্রিভুজের অতিভুজ অর্থাৎ কোণকের হেলানো উন্নতি নির্ণয় করতে পারবে। </a:t>
            </a:r>
          </a:p>
          <a:p>
            <a:r>
              <a:rPr lang="bn-BD" dirty="0"/>
              <a:t>কোণকের বক্রতলের  ও সমগ্রতলের ক্ষেত্রফল নির্ণয় করতে পারবে।</a:t>
            </a:r>
          </a:p>
          <a:p>
            <a:r>
              <a:rPr lang="bn-BD" dirty="0"/>
              <a:t>কোণকের আয়তন নির্ণয় করতে পারবে।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ke Circus\Desktop\MMA\index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381000"/>
            <a:ext cx="6400800" cy="545253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on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Lake Circus\Desktop\MMA\imag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222</Words>
  <Application>Microsoft Office PowerPoint</Application>
  <PresentationFormat>On-screen Show (4:3)</PresentationFormat>
  <Paragraphs>41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NikoshBAN</vt:lpstr>
      <vt:lpstr>Times New Roman</vt:lpstr>
      <vt:lpstr>Office Theme</vt:lpstr>
      <vt:lpstr>PowerPoint Presentation</vt:lpstr>
      <vt:lpstr>   শিক্ষক পরিচিতি </vt:lpstr>
      <vt:lpstr>PowerPoint Presentation</vt:lpstr>
      <vt:lpstr>PowerPoint Presentation</vt:lpstr>
      <vt:lpstr>PowerPoint Presentation</vt:lpstr>
      <vt:lpstr>এই পাঠ শেষে শিক্ষার্থীরা-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Lake Circus</dc:creator>
  <cp:lastModifiedBy>dell tast</cp:lastModifiedBy>
  <cp:revision>82</cp:revision>
  <dcterms:created xsi:type="dcterms:W3CDTF">2006-08-16T00:00:00Z</dcterms:created>
  <dcterms:modified xsi:type="dcterms:W3CDTF">2023-11-08T05:34:22Z</dcterms:modified>
</cp:coreProperties>
</file>